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iHnM3r5k5FfUAlyWDZ7giGuDKC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gif"/><Relationship Id="rId9" Type="http://schemas.openxmlformats.org/officeDocument/2006/relationships/image" Target="../media/image3.png"/><Relationship Id="rId5" Type="http://schemas.openxmlformats.org/officeDocument/2006/relationships/image" Target="../media/image1.jp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989667" cy="1020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7064" y="6815"/>
            <a:ext cx="687495" cy="6874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"/>
          <p:cNvGrpSpPr/>
          <p:nvPr/>
        </p:nvGrpSpPr>
        <p:grpSpPr>
          <a:xfrm>
            <a:off x="7738534" y="22342"/>
            <a:ext cx="4304540" cy="729294"/>
            <a:chOff x="653681" y="5906375"/>
            <a:chExt cx="5994783" cy="1015663"/>
          </a:xfrm>
        </p:grpSpPr>
        <p:pic>
          <p:nvPicPr>
            <p:cNvPr id="87" name="Google Shape;87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93514" y="5952611"/>
              <a:ext cx="754950" cy="754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53681" y="5947002"/>
              <a:ext cx="754951" cy="754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808494" y="5947002"/>
              <a:ext cx="3018496" cy="754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527500" y="5906375"/>
              <a:ext cx="1415201" cy="10156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1"/>
          <p:cNvSpPr/>
          <p:nvPr/>
        </p:nvSpPr>
        <p:spPr>
          <a:xfrm>
            <a:off x="1854198" y="704291"/>
            <a:ext cx="10380133" cy="45719"/>
          </a:xfrm>
          <a:prstGeom prst="rect">
            <a:avLst/>
          </a:prstGeom>
          <a:solidFill>
            <a:srgbClr val="7AD4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40251" y="-41465"/>
            <a:ext cx="5398086" cy="7872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"/>
          <p:cNvGrpSpPr/>
          <p:nvPr/>
        </p:nvGrpSpPr>
        <p:grpSpPr>
          <a:xfrm>
            <a:off x="190477" y="898070"/>
            <a:ext cx="11811093" cy="5626025"/>
            <a:chOff x="235902" y="898070"/>
            <a:chExt cx="11811093" cy="5626025"/>
          </a:xfrm>
        </p:grpSpPr>
        <p:sp>
          <p:nvSpPr>
            <p:cNvPr id="94" name="Google Shape;94;p1"/>
            <p:cNvSpPr txBox="1"/>
            <p:nvPr/>
          </p:nvSpPr>
          <p:spPr>
            <a:xfrm>
              <a:off x="235902" y="1352395"/>
              <a:ext cx="2817600" cy="5171700"/>
            </a:xfrm>
            <a:prstGeom prst="rect">
              <a:avLst/>
            </a:prstGeom>
            <a:noFill/>
            <a:ln cap="flat" cmpd="sng" w="9525">
              <a:solidFill>
                <a:srgbClr val="1C30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Insert Text &amp; Image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		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Insert Text &amp; Image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Insert Text &amp; Image </a:t>
              </a:r>
              <a:endParaRPr/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3200684" y="1352395"/>
              <a:ext cx="2817600" cy="5171700"/>
            </a:xfrm>
            <a:prstGeom prst="rect">
              <a:avLst/>
            </a:prstGeom>
            <a:noFill/>
            <a:ln cap="flat" cmpd="sng" w="9525">
              <a:solidFill>
                <a:srgbClr val="1C30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Insert Text &amp; Image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		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Insert Text &amp; Image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Insert Text &amp; Image </a:t>
              </a:r>
              <a:endParaRPr/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6243238" y="1352394"/>
              <a:ext cx="2817600" cy="5171700"/>
            </a:xfrm>
            <a:prstGeom prst="rect">
              <a:avLst/>
            </a:prstGeom>
            <a:noFill/>
            <a:ln cap="flat" cmpd="sng" w="9525">
              <a:solidFill>
                <a:srgbClr val="1C30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Insert Text &amp; Image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		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Insert Text &amp; Image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Insert Text &amp; Image </a:t>
              </a:r>
              <a:endParaRPr/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9229395" y="1352393"/>
              <a:ext cx="2817600" cy="5171700"/>
            </a:xfrm>
            <a:prstGeom prst="rect">
              <a:avLst/>
            </a:prstGeom>
            <a:noFill/>
            <a:ln cap="flat" cmpd="sng" w="9525">
              <a:solidFill>
                <a:srgbClr val="1C30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Insert Text &amp; Image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		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Insert Text &amp; Image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Insert Text &amp; Image </a:t>
              </a:r>
              <a:endParaRPr/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235903" y="898070"/>
              <a:ext cx="11807172" cy="369332"/>
            </a:xfrm>
            <a:prstGeom prst="rect">
              <a:avLst/>
            </a:prstGeom>
            <a:noFill/>
            <a:ln cap="flat" cmpd="sng" w="9525">
              <a:solidFill>
                <a:srgbClr val="1C305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Title of the Poster and Author Details  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2025-08-23T15:29:00Z</dcterms:created>
  <dc:creator>Ministri of Irrigation</dc:creator>
</cp:coreProperties>
</file>