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97"/>
    <a:srgbClr val="007797"/>
    <a:srgbClr val="23A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152FB-88B9-DB0F-73DF-674434B43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399AEC-B942-6CB7-4619-DF59FC924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95921-0114-BEB8-32F6-BC0677BD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77B-94D2-4D32-B1C2-50D45A1F978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44EA4-2462-8016-E1DF-5AC6E1CCC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2A3F4-68DC-66DE-3A4A-C78F2038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2DC1-D240-490D-9683-56973A95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3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6603D-E6F7-720A-735D-EE1DB1664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3949E-E427-44BD-5E15-17464CC13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F55A4-B29E-2447-44FE-B3072B1D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77B-94D2-4D32-B1C2-50D45A1F978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3E344-3050-345D-E7A1-BD7F5A49A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A75EB-DD18-E7F7-7C00-EDB6BAE5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2DC1-D240-490D-9683-56973A95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6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26CFA-4F9E-0497-4EF8-AF1082088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57085-6C12-D1ED-18F9-26A019E43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C0772-92D9-6859-1221-4F1D99A4C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77B-94D2-4D32-B1C2-50D45A1F978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2FDF8-562D-C9B3-0114-73A3A07A1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6CD86-6A2A-5884-A1EF-D5582850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2DC1-D240-490D-9683-56973A95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1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3A440-145D-D086-2510-8BCEAE099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4E62F-257F-96B5-1E1D-5A5859E96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2E9EC-938E-4FE6-18C4-E12D1A88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77B-94D2-4D32-B1C2-50D45A1F978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B9A9D-FBBF-4083-5F7A-E9A00ACC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D827B-72D8-240B-84E0-72281D86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2DC1-D240-490D-9683-56973A95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9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36AE5-3A67-D1DA-897E-892496AC6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A8267-3BC4-2B85-0FA7-F6AEB7265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4A87B-B476-6C7D-0D3B-45B46410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77B-94D2-4D32-B1C2-50D45A1F978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E3DA0-63D9-4690-7529-9707594C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7FAFB-8F67-81D3-4242-01BF243C9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2DC1-D240-490D-9683-56973A95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6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7A37E-EA17-38AE-7953-AFEC947F8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CC520-17F2-9673-2FDB-420A78E5B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9D673-5F0B-C22C-E4A1-5C9ECB5E0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A7B9C-4861-1F6A-DFC2-292C092B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77B-94D2-4D32-B1C2-50D45A1F978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8C861-69EF-FA91-B3FD-7F92301F3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FDBC9-5278-6E9A-186A-431A01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2DC1-D240-490D-9683-56973A95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4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4A324-423B-BA9F-2E2A-842EAB22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79A2B-4CB4-7C8A-77A2-1C7C7876F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E3B1C-E30B-6633-90CF-FD78A933C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1D48F-0005-26E7-9286-9F1B284A9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EC552-2D54-B053-2E04-C4AE48863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B4516-21E4-FB0D-B147-76809C7C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77B-94D2-4D32-B1C2-50D45A1F978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2009E3-C684-665A-F7EE-8D729AA7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5538-6864-235F-3451-BD3E5DB4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2DC1-D240-490D-9683-56973A95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7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88F1-22D8-17CD-BB4C-C304C5CE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688E5D-3C50-5F5A-4BD4-B2A2737AA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77B-94D2-4D32-B1C2-50D45A1F978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A32825-07B7-2FD0-EE7F-3A98040A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F2A74-6452-7AAE-A034-72643CEA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2DC1-D240-490D-9683-56973A95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4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2BB9E-BA61-81A9-B4F4-DDD270F8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77B-94D2-4D32-B1C2-50D45A1F978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7C31FA-EC45-90E9-5709-FC6B3DB0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2A02F-1744-9A8E-2F8C-B52E08AC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2DC1-D240-490D-9683-56973A95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E7503-DA42-174D-2013-7C0C28DEB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81372-D449-1EA6-2B96-BEF417FF7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1E581-79B6-0380-C652-832332F05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78F82-93C7-7102-B2C2-570C9AFA6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77B-94D2-4D32-B1C2-50D45A1F978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682C5-D513-5E90-9A30-E9E81CA4B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46E79-B84C-5F21-9B09-8CA9922A0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2DC1-D240-490D-9683-56973A95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632E-93FE-5DF3-A3E4-D494134A6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DDE725-0301-2461-EA09-4F9BDDA01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8DD35-0EB8-7139-D0C3-5CFEE5AFA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917E3-35E2-5533-2FB3-CA61EFEE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77B-94D2-4D32-B1C2-50D45A1F978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655B0-C9A6-254F-65DB-A6DE26AB8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CD41D-965C-5D89-41E4-D943CFFC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2DC1-D240-490D-9683-56973A95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0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D56A40-72A8-7DEF-DC15-2D56E013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DC597-FF6C-90F8-AE04-406B1AC05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3C991-FF1F-B9A9-3E77-8F76F5B53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C377B-94D2-4D32-B1C2-50D45A1F978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D623B-E9B7-7DC5-F71C-2EC61EEE0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B8F30-DFE8-A812-C3D2-4676344E2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2DC1-D240-490D-9683-56973A95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0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19A03-6262-DF21-C235-ACEE68670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CACCE-B131-AC59-257E-13B5E43CD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33115" cy="1966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9F5140-F113-6664-D1B2-FF2AD0924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03" y="4269692"/>
            <a:ext cx="5211097" cy="26926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96AB6B-069D-8DC5-D96C-F2F7D407B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84" y="0"/>
            <a:ext cx="2179639" cy="21796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78D982-12DB-F3C0-CE8E-891F69C04C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14" y="5952611"/>
            <a:ext cx="754950" cy="754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72B154-D434-EE89-F772-98E73D040F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1" y="5947002"/>
            <a:ext cx="754951" cy="7549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026231-79CE-F3B3-7CCC-F095EF1784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94" y="5947002"/>
            <a:ext cx="3018496" cy="7546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DAA985-262F-92FC-4F68-4124DF1B3F1D}"/>
              </a:ext>
            </a:extLst>
          </p:cNvPr>
          <p:cNvSpPr txBox="1"/>
          <p:nvPr/>
        </p:nvSpPr>
        <p:spPr>
          <a:xfrm>
            <a:off x="1429623" y="1882040"/>
            <a:ext cx="8856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ABC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Xxxxxxxxxxxxxxxxxxxxxxxxxxxxxxxxxxxxxxxxxx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xxxxxxxxxxxxxxxxxxxxxxxxxxxxxxxxxxxxxxxxxx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A13E74-F07D-EE92-BCCA-4CBA5E669F44}"/>
              </a:ext>
            </a:extLst>
          </p:cNvPr>
          <p:cNvSpPr txBox="1"/>
          <p:nvPr/>
        </p:nvSpPr>
        <p:spPr>
          <a:xfrm>
            <a:off x="2448233" y="3451700"/>
            <a:ext cx="6748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Eng. A. C. Ranathunga , </a:t>
            </a:r>
          </a:p>
          <a:p>
            <a:pPr algn="ctr"/>
            <a:r>
              <a:rPr lang="en-US" sz="2000" dirty="0"/>
              <a:t>D. M. </a:t>
            </a:r>
            <a:r>
              <a:rPr lang="en-US" sz="2000" dirty="0" err="1"/>
              <a:t>Ariyarathna</a:t>
            </a:r>
            <a:r>
              <a:rPr lang="en-US" sz="2000" dirty="0"/>
              <a:t>,</a:t>
            </a:r>
            <a:r>
              <a:rPr lang="pt-BR" sz="2000" dirty="0"/>
              <a:t> K. M. I. Dias Kumara, </a:t>
            </a:r>
            <a:r>
              <a:rPr lang="nl-NL" sz="2000" dirty="0"/>
              <a:t>L. M. S. L. Wijerathne, Dr. Lashitha Rathnayake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AF5041-D8A9-06C4-0DBC-64FCB281B2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7500" y="5906375"/>
            <a:ext cx="1415201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0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BB045-D521-E7D3-0A76-A0C516797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1DF5D7-6819-5A13-5CCE-2B4400E13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04041" cy="1130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1A0839-E409-89A2-942A-93298FDAA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439"/>
            <a:ext cx="1091381" cy="1091381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19721BE-954D-82EA-81CB-C62A8CA7D34C}"/>
              </a:ext>
            </a:extLst>
          </p:cNvPr>
          <p:cNvSpPr txBox="1">
            <a:spLocks noChangeAspect="1"/>
          </p:cNvSpPr>
          <p:nvPr/>
        </p:nvSpPr>
        <p:spPr>
          <a:xfrm>
            <a:off x="3655893" y="2323177"/>
            <a:ext cx="5183307" cy="83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  <a:t>Pls insert your Presentation </a:t>
            </a:r>
          </a:p>
          <a:p>
            <a:endParaRPr lang="en-US" sz="1800" dirty="0">
              <a:latin typeface="Book Antiqua" panose="0204060205030503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EC6351-41DB-F133-4CEC-3AA482346096}"/>
              </a:ext>
            </a:extLst>
          </p:cNvPr>
          <p:cNvSpPr/>
          <p:nvPr/>
        </p:nvSpPr>
        <p:spPr>
          <a:xfrm>
            <a:off x="0" y="6543444"/>
            <a:ext cx="2638269" cy="3145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6000">
                <a:schemeClr val="accent1">
                  <a:lumMod val="0"/>
                  <a:lumOff val="100000"/>
                </a:schemeClr>
              </a:gs>
              <a:gs pos="31000">
                <a:srgbClr val="D6E9EE"/>
              </a:gs>
              <a:gs pos="74000">
                <a:srgbClr val="00789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2F3C9B-605D-E07D-053D-95BE815F59A8}"/>
              </a:ext>
            </a:extLst>
          </p:cNvPr>
          <p:cNvGrpSpPr/>
          <p:nvPr/>
        </p:nvGrpSpPr>
        <p:grpSpPr>
          <a:xfrm>
            <a:off x="0" y="5707855"/>
            <a:ext cx="12192000" cy="1150145"/>
            <a:chOff x="0" y="5707855"/>
            <a:chExt cx="12192000" cy="11501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FAD02B-7239-6F19-EFF9-E93201C43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07855"/>
              <a:ext cx="12192000" cy="835589"/>
            </a:xfrm>
            <a:prstGeom prst="rect">
              <a:avLst/>
            </a:prstGeom>
          </p:spPr>
        </p:pic>
        <p:sp>
          <p:nvSpPr>
            <p:cNvPr id="3" name="Text Placeholder 4">
              <a:extLst>
                <a:ext uri="{FF2B5EF4-FFF2-40B4-BE49-F238E27FC236}">
                  <a16:creationId xmlns:a16="http://schemas.microsoft.com/office/drawing/2014/main" id="{C2D29B5E-D7BE-953B-3017-A72728F6507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78308" y="6543444"/>
              <a:ext cx="7526796" cy="314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opperplate Gothic Bold" panose="020E0705020206020404" pitchFamily="34" charset="0"/>
                </a:rPr>
                <a:t>Climate Resilient Integrated Water Management Project ( CRIWMP)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4694505-EE25-C41E-F09E-B01BF25E59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18" y="6473639"/>
            <a:ext cx="662237" cy="3311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A1A2371-DDFD-C4C5-7A4A-63DD604BAD9E}"/>
              </a:ext>
            </a:extLst>
          </p:cNvPr>
          <p:cNvSpPr/>
          <p:nvPr/>
        </p:nvSpPr>
        <p:spPr>
          <a:xfrm flipH="1">
            <a:off x="9613692" y="6546803"/>
            <a:ext cx="2578308" cy="3145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6000">
                <a:schemeClr val="accent1">
                  <a:lumMod val="0"/>
                  <a:lumOff val="100000"/>
                </a:schemeClr>
              </a:gs>
              <a:gs pos="31000">
                <a:srgbClr val="D6E9EE"/>
              </a:gs>
              <a:gs pos="74000">
                <a:srgbClr val="00789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41509C-9306-4A14-1519-E4A62E9CF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7945" y="6473639"/>
            <a:ext cx="662237" cy="33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6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535CE-39AD-96CD-A5C6-AD9CA99CB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A5680C-7124-BE1C-9956-C79498678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04041" cy="1130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1181BC-3A58-49F3-FE4E-AD62E81F7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439"/>
            <a:ext cx="1091381" cy="1091381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DBAD2B8-24F2-8B9E-AA79-6CCE334872DC}"/>
              </a:ext>
            </a:extLst>
          </p:cNvPr>
          <p:cNvSpPr txBox="1">
            <a:spLocks noChangeAspect="1"/>
          </p:cNvSpPr>
          <p:nvPr/>
        </p:nvSpPr>
        <p:spPr>
          <a:xfrm>
            <a:off x="3655893" y="2323177"/>
            <a:ext cx="5183307" cy="835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  <a:t>Pls insert your Presentation </a:t>
            </a:r>
          </a:p>
          <a:p>
            <a:endParaRPr lang="en-US" sz="1800" dirty="0">
              <a:latin typeface="Book Antiqua" panose="0204060205030503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499DAB-58B5-82E5-1B04-62DC0E2204BD}"/>
              </a:ext>
            </a:extLst>
          </p:cNvPr>
          <p:cNvSpPr/>
          <p:nvPr/>
        </p:nvSpPr>
        <p:spPr>
          <a:xfrm>
            <a:off x="0" y="6543444"/>
            <a:ext cx="2638269" cy="3145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6000">
                <a:schemeClr val="accent1">
                  <a:lumMod val="0"/>
                  <a:lumOff val="100000"/>
                </a:schemeClr>
              </a:gs>
              <a:gs pos="31000">
                <a:srgbClr val="D6E9EE"/>
              </a:gs>
              <a:gs pos="74000">
                <a:srgbClr val="00789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677274-D7A0-E1A9-DD76-F4BCD66BD75B}"/>
              </a:ext>
            </a:extLst>
          </p:cNvPr>
          <p:cNvGrpSpPr/>
          <p:nvPr/>
        </p:nvGrpSpPr>
        <p:grpSpPr>
          <a:xfrm>
            <a:off x="0" y="5707855"/>
            <a:ext cx="12192000" cy="1150145"/>
            <a:chOff x="0" y="5707855"/>
            <a:chExt cx="12192000" cy="11501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A1FFEE2-7CA7-19EA-820B-3C66B8157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07855"/>
              <a:ext cx="12192000" cy="835589"/>
            </a:xfrm>
            <a:prstGeom prst="rect">
              <a:avLst/>
            </a:prstGeom>
          </p:spPr>
        </p:pic>
        <p:sp>
          <p:nvSpPr>
            <p:cNvPr id="3" name="Text Placeholder 4">
              <a:extLst>
                <a:ext uri="{FF2B5EF4-FFF2-40B4-BE49-F238E27FC236}">
                  <a16:creationId xmlns:a16="http://schemas.microsoft.com/office/drawing/2014/main" id="{B730EF5B-5C2C-5CFC-AB80-D11B218005A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78308" y="6543444"/>
              <a:ext cx="7526796" cy="314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Copperplate Gothic Bold" panose="020E0705020206020404" pitchFamily="34" charset="0"/>
                </a:rPr>
                <a:t>Climate Resilient Integrated Water Management Project ( CRIWMP)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E7551D7-C957-E8F4-3390-C12B7B5579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18" y="6473639"/>
            <a:ext cx="662237" cy="3311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A043DE-3809-793C-2E07-4D54CAC863CF}"/>
              </a:ext>
            </a:extLst>
          </p:cNvPr>
          <p:cNvSpPr/>
          <p:nvPr/>
        </p:nvSpPr>
        <p:spPr>
          <a:xfrm flipH="1">
            <a:off x="9613692" y="6546803"/>
            <a:ext cx="2578308" cy="3145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6000">
                <a:schemeClr val="accent1">
                  <a:lumMod val="0"/>
                  <a:lumOff val="100000"/>
                </a:schemeClr>
              </a:gs>
              <a:gs pos="31000">
                <a:srgbClr val="D6E9EE"/>
              </a:gs>
              <a:gs pos="74000">
                <a:srgbClr val="00789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449C7-B3B5-2901-C811-2F6B11E465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7945" y="6473639"/>
            <a:ext cx="662237" cy="33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40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66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Book Antiqua</vt:lpstr>
      <vt:lpstr>Calibri</vt:lpstr>
      <vt:lpstr>Calibri Light</vt:lpstr>
      <vt:lpstr>Copperplate Gothic 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Ministri of Irrigation</dc:creator>
  <cp:lastModifiedBy>Sajjan </cp:lastModifiedBy>
  <cp:revision>8</cp:revision>
  <dcterms:created xsi:type="dcterms:W3CDTF">2025-08-23T15:29:00Z</dcterms:created>
  <dcterms:modified xsi:type="dcterms:W3CDTF">2025-09-16T08:31:27Z</dcterms:modified>
</cp:coreProperties>
</file>